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  <p:sldMasterId id="2147483672" r:id="rId6"/>
    <p:sldMasterId id="2147483685" r:id="rId7"/>
    <p:sldMasterId id="2147483693" r:id="rId8"/>
    <p:sldMasterId id="2147483697" r:id="rId9"/>
    <p:sldMasterId id="2147483733" r:id="rId10"/>
  </p:sldMasterIdLst>
  <p:sldIdLst>
    <p:sldId id="256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2CB3B-8773-454F-ABC8-331807B9BC1D}" v="4" dt="2025-01-17T11:32:12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6400" autoAdjust="0"/>
  </p:normalViewPr>
  <p:slideViewPr>
    <p:cSldViewPr snapToGrid="0">
      <p:cViewPr varScale="1">
        <p:scale>
          <a:sx n="108" d="100"/>
          <a:sy n="108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ikki Lahtinen" userId="S::paivikki.lahtinen@univbourgogne.onmicrosoft.com::cb1edc84-b10c-45db-a274-183476de044a" providerId="AD" clId="Web-{D49BC1A0-401B-F5DB-51EA-227BA7193B80}"/>
    <pc:docChg chg="modSld">
      <pc:chgData name="Päivikki Lahtinen" userId="S::paivikki.lahtinen@univbourgogne.onmicrosoft.com::cb1edc84-b10c-45db-a274-183476de044a" providerId="AD" clId="Web-{D49BC1A0-401B-F5DB-51EA-227BA7193B80}" dt="2023-04-21T09:25:39.906" v="6" actId="1076"/>
      <pc:docMkLst>
        <pc:docMk/>
      </pc:docMkLst>
      <pc:sldChg chg="modSp">
        <pc:chgData name="Päivikki Lahtinen" userId="S::paivikki.lahtinen@univbourgogne.onmicrosoft.com::cb1edc84-b10c-45db-a274-183476de044a" providerId="AD" clId="Web-{D49BC1A0-401B-F5DB-51EA-227BA7193B80}" dt="2023-04-21T09:25:39.906" v="6" actId="1076"/>
        <pc:sldMkLst>
          <pc:docMk/>
          <pc:sldMk cId="2027794744" sldId="257"/>
        </pc:sldMkLst>
      </pc:sldChg>
    </pc:docChg>
  </pc:docChgLst>
  <pc:docChgLst>
    <pc:chgData name="SIMONA MERCANTINI" userId="d9f4e3e5-3fde-4926-b54a-ae16124eb77f" providerId="ADAL" clId="{6D92CB3B-8773-454F-ABC8-331807B9BC1D}"/>
    <pc:docChg chg="custSel modSld">
      <pc:chgData name="SIMONA MERCANTINI" userId="d9f4e3e5-3fde-4926-b54a-ae16124eb77f" providerId="ADAL" clId="{6D92CB3B-8773-454F-ABC8-331807B9BC1D}" dt="2025-01-17T11:32:33.804" v="27" actId="14100"/>
      <pc:docMkLst>
        <pc:docMk/>
      </pc:docMkLst>
      <pc:sldChg chg="addSp delSp modSp mod">
        <pc:chgData name="SIMONA MERCANTINI" userId="d9f4e3e5-3fde-4926-b54a-ae16124eb77f" providerId="ADAL" clId="{6D92CB3B-8773-454F-ABC8-331807B9BC1D}" dt="2025-01-17T11:32:33.804" v="27" actId="14100"/>
        <pc:sldMkLst>
          <pc:docMk/>
          <pc:sldMk cId="2027794744" sldId="257"/>
        </pc:sldMkLst>
        <pc:picChg chg="add mod">
          <ac:chgData name="SIMONA MERCANTINI" userId="d9f4e3e5-3fde-4926-b54a-ae16124eb77f" providerId="ADAL" clId="{6D92CB3B-8773-454F-ABC8-331807B9BC1D}" dt="2025-01-17T11:32:33.804" v="27" actId="14100"/>
          <ac:picMkLst>
            <pc:docMk/>
            <pc:sldMk cId="2027794744" sldId="257"/>
            <ac:picMk id="2" creationId="{240BFCFF-64C1-9335-54D7-C4A6108A3F16}"/>
          </ac:picMkLst>
        </pc:picChg>
        <pc:picChg chg="del">
          <ac:chgData name="SIMONA MERCANTINI" userId="d9f4e3e5-3fde-4926-b54a-ae16124eb77f" providerId="ADAL" clId="{6D92CB3B-8773-454F-ABC8-331807B9BC1D}" dt="2025-01-17T11:32:11.379" v="22" actId="478"/>
          <ac:picMkLst>
            <pc:docMk/>
            <pc:sldMk cId="2027794744" sldId="257"/>
            <ac:picMk id="4" creationId="{3E6727CB-BAA5-4254-1A02-D5FC4A50C341}"/>
          </ac:picMkLst>
        </pc:picChg>
        <pc:picChg chg="del">
          <ac:chgData name="SIMONA MERCANTINI" userId="d9f4e3e5-3fde-4926-b54a-ae16124eb77f" providerId="ADAL" clId="{6D92CB3B-8773-454F-ABC8-331807B9BC1D}" dt="2025-01-17T11:32:11.379" v="22" actId="478"/>
          <ac:picMkLst>
            <pc:docMk/>
            <pc:sldMk cId="2027794744" sldId="257"/>
            <ac:picMk id="5" creationId="{856D8F4E-721A-9D8F-59C5-C916548426B3}"/>
          </ac:picMkLst>
        </pc:picChg>
        <pc:picChg chg="del">
          <ac:chgData name="SIMONA MERCANTINI" userId="d9f4e3e5-3fde-4926-b54a-ae16124eb77f" providerId="ADAL" clId="{6D92CB3B-8773-454F-ABC8-331807B9BC1D}" dt="2025-01-17T11:32:11.379" v="22" actId="478"/>
          <ac:picMkLst>
            <pc:docMk/>
            <pc:sldMk cId="2027794744" sldId="257"/>
            <ac:picMk id="6" creationId="{39276982-F0E2-D935-E030-C9C809AD1142}"/>
          </ac:picMkLst>
        </pc:picChg>
        <pc:picChg chg="add mod">
          <ac:chgData name="SIMONA MERCANTINI" userId="d9f4e3e5-3fde-4926-b54a-ae16124eb77f" providerId="ADAL" clId="{6D92CB3B-8773-454F-ABC8-331807B9BC1D}" dt="2025-01-17T11:32:33.804" v="27" actId="14100"/>
          <ac:picMkLst>
            <pc:docMk/>
            <pc:sldMk cId="2027794744" sldId="257"/>
            <ac:picMk id="7" creationId="{540B12D6-C574-AEF9-7F76-F37E179DE91A}"/>
          </ac:picMkLst>
        </pc:picChg>
        <pc:picChg chg="add mod">
          <ac:chgData name="SIMONA MERCANTINI" userId="d9f4e3e5-3fde-4926-b54a-ae16124eb77f" providerId="ADAL" clId="{6D92CB3B-8773-454F-ABC8-331807B9BC1D}" dt="2025-01-17T11:32:33.804" v="27" actId="14100"/>
          <ac:picMkLst>
            <pc:docMk/>
            <pc:sldMk cId="2027794744" sldId="257"/>
            <ac:picMk id="8" creationId="{B1DD0A22-59F2-70B6-2BF8-EBC725F5AECA}"/>
          </ac:picMkLst>
        </pc:picChg>
      </pc:sldChg>
      <pc:sldChg chg="addSp delSp modSp mod">
        <pc:chgData name="SIMONA MERCANTINI" userId="d9f4e3e5-3fde-4926-b54a-ae16124eb77f" providerId="ADAL" clId="{6D92CB3B-8773-454F-ABC8-331807B9BC1D}" dt="2025-01-17T11:32:28.549" v="26" actId="14100"/>
        <pc:sldMkLst>
          <pc:docMk/>
          <pc:sldMk cId="1150857202" sldId="258"/>
        </pc:sldMkLst>
        <pc:picChg chg="add mod modCrop">
          <ac:chgData name="SIMONA MERCANTINI" userId="d9f4e3e5-3fde-4926-b54a-ae16124eb77f" providerId="ADAL" clId="{6D92CB3B-8773-454F-ABC8-331807B9BC1D}" dt="2025-01-17T11:32:28.549" v="26" actId="14100"/>
          <ac:picMkLst>
            <pc:docMk/>
            <pc:sldMk cId="1150857202" sldId="258"/>
            <ac:picMk id="3" creationId="{2A7728AA-9F69-569E-0049-3796505C189D}"/>
          </ac:picMkLst>
        </pc:picChg>
        <pc:picChg chg="del">
          <ac:chgData name="SIMONA MERCANTINI" userId="d9f4e3e5-3fde-4926-b54a-ae16124eb77f" providerId="ADAL" clId="{6D92CB3B-8773-454F-ABC8-331807B9BC1D}" dt="2025-01-17T11:31:47.183" v="15" actId="478"/>
          <ac:picMkLst>
            <pc:docMk/>
            <pc:sldMk cId="1150857202" sldId="258"/>
            <ac:picMk id="6" creationId="{094FC860-EB63-5BA3-2C2A-32670761758F}"/>
          </ac:picMkLst>
        </pc:picChg>
        <pc:picChg chg="del">
          <ac:chgData name="SIMONA MERCANTINI" userId="d9f4e3e5-3fde-4926-b54a-ae16124eb77f" providerId="ADAL" clId="{6D92CB3B-8773-454F-ABC8-331807B9BC1D}" dt="2025-01-17T11:31:48.790" v="16" actId="478"/>
          <ac:picMkLst>
            <pc:docMk/>
            <pc:sldMk cId="1150857202" sldId="258"/>
            <ac:picMk id="7" creationId="{3723642D-C842-8367-FCA5-01762886C6C2}"/>
          </ac:picMkLst>
        </pc:picChg>
        <pc:picChg chg="del">
          <ac:chgData name="SIMONA MERCANTINI" userId="d9f4e3e5-3fde-4926-b54a-ae16124eb77f" providerId="ADAL" clId="{6D92CB3B-8773-454F-ABC8-331807B9BC1D}" dt="2025-01-17T11:29:55.416" v="2" actId="478"/>
          <ac:picMkLst>
            <pc:docMk/>
            <pc:sldMk cId="1150857202" sldId="258"/>
            <ac:picMk id="8" creationId="{9551429F-B0D6-BA42-2990-BD5A5FE60880}"/>
          </ac:picMkLst>
        </pc:picChg>
        <pc:picChg chg="add mod modCrop">
          <ac:chgData name="SIMONA MERCANTINI" userId="d9f4e3e5-3fde-4926-b54a-ae16124eb77f" providerId="ADAL" clId="{6D92CB3B-8773-454F-ABC8-331807B9BC1D}" dt="2025-01-17T11:32:28.549" v="26" actId="14100"/>
          <ac:picMkLst>
            <pc:docMk/>
            <pc:sldMk cId="1150857202" sldId="258"/>
            <ac:picMk id="9" creationId="{BE823F80-18AB-EB6D-761B-7077C27D89C5}"/>
          </ac:picMkLst>
        </pc:picChg>
        <pc:picChg chg="add mod modCrop">
          <ac:chgData name="SIMONA MERCANTINI" userId="d9f4e3e5-3fde-4926-b54a-ae16124eb77f" providerId="ADAL" clId="{6D92CB3B-8773-454F-ABC8-331807B9BC1D}" dt="2025-01-17T11:32:28.549" v="26" actId="14100"/>
          <ac:picMkLst>
            <pc:docMk/>
            <pc:sldMk cId="1150857202" sldId="258"/>
            <ac:picMk id="10" creationId="{7F7A3B9C-B24E-4100-C35F-E9BE7EDEEE26}"/>
          </ac:picMkLst>
        </pc:picChg>
      </pc:sldChg>
    </pc:docChg>
  </pc:docChgLst>
  <pc:docChgLst>
    <pc:chgData name="Helena Jestin" userId="S::helena.jestin@u-bourgogne.fr::0d96bac1-8a27-44f7-aa85-8f50c0d4ccc5" providerId="AD" clId="Web-{2BFE733E-8CED-F9CF-FBDE-B6E0EE3676D5}"/>
    <pc:docChg chg="modSld">
      <pc:chgData name="Helena Jestin" userId="S::helena.jestin@u-bourgogne.fr::0d96bac1-8a27-44f7-aa85-8f50c0d4ccc5" providerId="AD" clId="Web-{2BFE733E-8CED-F9CF-FBDE-B6E0EE3676D5}" dt="2023-03-13T10:15:08.642" v="1" actId="1076"/>
      <pc:docMkLst>
        <pc:docMk/>
      </pc:docMkLst>
      <pc:sldChg chg="modSp">
        <pc:chgData name="Helena Jestin" userId="S::helena.jestin@u-bourgogne.fr::0d96bac1-8a27-44f7-aa85-8f50c0d4ccc5" providerId="AD" clId="Web-{2BFE733E-8CED-F9CF-FBDE-B6E0EE3676D5}" dt="2023-03-13T10:15:08.642" v="1" actId="1076"/>
        <pc:sldMkLst>
          <pc:docMk/>
          <pc:sldMk cId="3539647597" sldId="256"/>
        </pc:sldMkLst>
      </pc:sldChg>
    </pc:docChg>
  </pc:docChgLst>
  <pc:docChgLst>
    <pc:chgData name="Spela Jerala" userId="5af9a810-1c65-45f1-ac77-7f263227ffd2" providerId="ADAL" clId="{8C76C3B0-6C88-4F56-9935-235734211D1E}"/>
    <pc:docChg chg="custSel addSld modSld">
      <pc:chgData name="Spela Jerala" userId="5af9a810-1c65-45f1-ac77-7f263227ffd2" providerId="ADAL" clId="{8C76C3B0-6C88-4F56-9935-235734211D1E}" dt="2022-11-03T15:47:11.244" v="113" actId="1037"/>
      <pc:docMkLst>
        <pc:docMk/>
      </pc:docMkLst>
      <pc:sldChg chg="addSp delSp modSp mod">
        <pc:chgData name="Spela Jerala" userId="5af9a810-1c65-45f1-ac77-7f263227ffd2" providerId="ADAL" clId="{8C76C3B0-6C88-4F56-9935-235734211D1E}" dt="2022-11-03T12:39:16.365" v="96" actId="732"/>
        <pc:sldMkLst>
          <pc:docMk/>
          <pc:sldMk cId="3539647597" sldId="256"/>
        </pc:sldMkLst>
      </pc:sldChg>
      <pc:sldChg chg="addSp delSp modSp mod">
        <pc:chgData name="Spela Jerala" userId="5af9a810-1c65-45f1-ac77-7f263227ffd2" providerId="ADAL" clId="{8C76C3B0-6C88-4F56-9935-235734211D1E}" dt="2022-11-03T12:36:35.514" v="76" actId="21"/>
        <pc:sldMkLst>
          <pc:docMk/>
          <pc:sldMk cId="2027794744" sldId="257"/>
        </pc:sldMkLst>
      </pc:sldChg>
      <pc:sldChg chg="addSp delSp modSp new mod">
        <pc:chgData name="Spela Jerala" userId="5af9a810-1c65-45f1-ac77-7f263227ffd2" providerId="ADAL" clId="{8C76C3B0-6C88-4F56-9935-235734211D1E}" dt="2022-11-03T15:47:11.244" v="113" actId="1037"/>
        <pc:sldMkLst>
          <pc:docMk/>
          <pc:sldMk cId="1150857202" sldId="258"/>
        </pc:sldMkLst>
      </pc:sldChg>
    </pc:docChg>
  </pc:docChgLst>
  <pc:docChgLst>
    <pc:chgData name="Monica Montañes Felix" userId="S::monica.montanes@uv.es::123364ab-d9d4-4656-bfe0-2a2bd766b270" providerId="AD" clId="Web-{841164E3-2153-4926-B2EF-6033ACEF62C7}"/>
    <pc:docChg chg="modSld">
      <pc:chgData name="Monica Montañes Felix" userId="S::monica.montanes@uv.es::123364ab-d9d4-4656-bfe0-2a2bd766b270" providerId="AD" clId="Web-{841164E3-2153-4926-B2EF-6033ACEF62C7}" dt="2023-01-07T10:56:29.511" v="0" actId="1076"/>
      <pc:docMkLst>
        <pc:docMk/>
      </pc:docMkLst>
      <pc:sldChg chg="modSp">
        <pc:chgData name="Monica Montañes Felix" userId="S::monica.montanes@uv.es::123364ab-d9d4-4656-bfe0-2a2bd766b270" providerId="AD" clId="Web-{841164E3-2153-4926-B2EF-6033ACEF62C7}" dt="2023-01-07T10:56:29.511" v="0" actId="1076"/>
        <pc:sldMkLst>
          <pc:docMk/>
          <pc:sldMk cId="115085720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4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5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B39A-1068-4233-EEA5-570620E46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8894-67FF-7C39-F129-CF547096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0865-19C6-4F72-4C12-1D908B8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B8D38-0FBA-1CE6-78A3-FFBC2E79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B5CC-E295-6447-6893-2BD306A3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8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9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7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7" y="1825207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364850"/>
            <a:ext cx="10516021" cy="13255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4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4" y="2504845"/>
            <a:ext cx="5157895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1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457267"/>
            <a:ext cx="3932439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4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4" y="2057210"/>
            <a:ext cx="3932439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3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457267"/>
            <a:ext cx="3932439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4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4" y="2057210"/>
            <a:ext cx="3932439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0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7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7" y="364849"/>
            <a:ext cx="2628043" cy="581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3" y="364849"/>
            <a:ext cx="7794601" cy="5812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2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4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3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6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4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7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3" y="333081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9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8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B39A-1068-4233-EEA5-570620E46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4"/>
            <a:ext cx="9144000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8894-67FF-7C39-F129-CF547096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0865-19C6-4F72-4C12-1D908B8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B8D38-0FBA-1CE6-78A3-FFBC2E79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B5CC-E295-6447-6893-2BD306A3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1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4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9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7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7" y="1825207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5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2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9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3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7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7" y="1825207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4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364850"/>
            <a:ext cx="10516021" cy="13255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4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4" y="2504845"/>
            <a:ext cx="5157895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22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3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0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457267"/>
            <a:ext cx="3932439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4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4" y="2057210"/>
            <a:ext cx="3932439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7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4" y="457267"/>
            <a:ext cx="3932439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4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4" y="2057210"/>
            <a:ext cx="3932439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1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6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7" y="364849"/>
            <a:ext cx="2628043" cy="581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3" y="364849"/>
            <a:ext cx="7794601" cy="5812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9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1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1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5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5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3" y="333081"/>
            <a:ext cx="7716627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7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9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91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9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1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3" y="3105548"/>
            <a:ext cx="5452467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4"/>
            <a:ext cx="5498675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B39A-1068-4233-EEA5-570620E46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4"/>
            <a:ext cx="9144000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28894-67FF-7C39-F129-CF547096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0865-19C6-4F72-4C12-1D908B8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B8D38-0FBA-1CE6-78A3-FFBC2E79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B5CC-E295-6447-6893-2BD306A3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0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9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7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7" y="1825207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5" y="2637029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5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91" y="5710018"/>
            <a:ext cx="3420727" cy="702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94" y="256240"/>
            <a:ext cx="4433471" cy="2017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901" y="5600765"/>
            <a:ext cx="7866532" cy="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eaLnBrk="1" hangingPunct="1"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7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1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91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50426"/>
            <a:ext cx="3329327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0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4" r:id="rId4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9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7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1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7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5" y="2637029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5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91" y="5710018"/>
            <a:ext cx="3420727" cy="702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94" y="256240"/>
            <a:ext cx="4433471" cy="2017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901" y="5600765"/>
            <a:ext cx="7866532" cy="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eaLnBrk="1" hangingPunct="1"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7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1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1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50426"/>
            <a:ext cx="3329327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9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7"/>
            <a:ext cx="10515059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1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9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7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4607-83DC-43E8-9A9B-E0ACAC75C519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6920-2BC4-49C4-961A-4203568DE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7797-9605-9D03-D92B-09EA58326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CCF77-1FBD-A22D-C89A-A61A0DB7F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CF226D-B381-2360-545C-B57E76275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0" b="214"/>
          <a:stretch/>
        </p:blipFill>
        <p:spPr>
          <a:xfrm>
            <a:off x="0" y="1"/>
            <a:ext cx="12192000" cy="7722704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7892920-C6CC-9E6F-DCBE-F12C8E83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9" y="519682"/>
            <a:ext cx="482499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9878572D-0F38-C4BD-AED5-EA458EB2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439223"/>
            <a:ext cx="4282035" cy="1946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BFCFF-64C1-9335-54D7-C4A6108A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2"/>
          <a:stretch/>
        </p:blipFill>
        <p:spPr>
          <a:xfrm>
            <a:off x="7637337" y="1483199"/>
            <a:ext cx="4027252" cy="585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B12D6-C574-AEF9-7F76-F37E179D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7" r="34840"/>
          <a:stretch/>
        </p:blipFill>
        <p:spPr>
          <a:xfrm>
            <a:off x="7440652" y="987039"/>
            <a:ext cx="4223938" cy="585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D0A22-59F2-70B6-2BF8-EBC725F5A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9"/>
          <a:stretch/>
        </p:blipFill>
        <p:spPr>
          <a:xfrm>
            <a:off x="7627495" y="439223"/>
            <a:ext cx="4354447" cy="5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9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C5046BE-D175-E3F4-3899-89E9D77C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41514">
                  <a:alpha val="8235"/>
                </a:srgbClr>
              </a:clrFrom>
              <a:clrTo>
                <a:srgbClr val="141514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3" y="-84755"/>
            <a:ext cx="8412699" cy="7386761"/>
          </a:xfrm>
          <a:prstGeom prst="rect">
            <a:avLst/>
          </a:prstGeom>
        </p:spPr>
      </p:pic>
      <p:pic>
        <p:nvPicPr>
          <p:cNvPr id="5" name="Picture 4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B2402EAB-4EA4-E1E7-4E22-728F8CB78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" y="645782"/>
            <a:ext cx="3981485" cy="180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728AA-9F69-569E-0049-3796505C1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2"/>
          <a:stretch/>
        </p:blipFill>
        <p:spPr>
          <a:xfrm>
            <a:off x="603738" y="3790599"/>
            <a:ext cx="4221006" cy="613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23F80-18AB-EB6D-761B-7077C27D8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7" r="34840"/>
          <a:stretch/>
        </p:blipFill>
        <p:spPr>
          <a:xfrm>
            <a:off x="412969" y="3294439"/>
            <a:ext cx="4427153" cy="613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7A3B9C-B24E-4100-C35F-E9BE7EDEE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9"/>
          <a:stretch/>
        </p:blipFill>
        <p:spPr>
          <a:xfrm>
            <a:off x="603738" y="2746623"/>
            <a:ext cx="4563942" cy="6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7202"/>
      </p:ext>
    </p:extLst>
  </p:cSld>
  <p:clrMapOvr>
    <a:masterClrMapping/>
  </p:clrMapOvr>
</p:sld>
</file>

<file path=ppt/theme/theme1.xml><?xml version="1.0" encoding="utf-8"?>
<a:theme xmlns:a="http://schemas.openxmlformats.org/drawingml/2006/main" name="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BB43F26036F4784D25A19C2B0BA08" ma:contentTypeVersion="8" ma:contentTypeDescription="Crée un document." ma:contentTypeScope="" ma:versionID="fb4e7b4b78479a99c9cbcbffd024ffb9">
  <xsd:schema xmlns:xsd="http://www.w3.org/2001/XMLSchema" xmlns:xs="http://www.w3.org/2001/XMLSchema" xmlns:p="http://schemas.microsoft.com/office/2006/metadata/properties" xmlns:ns2="901543d1-990f-49cf-94b3-f71c37a45bf7" targetNamespace="http://schemas.microsoft.com/office/2006/metadata/properties" ma:root="true" ma:fieldsID="e5cad45f8165399fbe50d05371e2fb78" ns2:_="">
    <xsd:import namespace="901543d1-990f-49cf-94b3-f71c37a45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543d1-990f-49cf-94b3-f71c37a45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bb45d193-5b42-4305-841c-4832305a6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1543d1-990f-49cf-94b3-f71c37a45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BBA0C9-847D-4E27-9455-118D1C843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543d1-990f-49cf-94b3-f71c37a45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D497CA-DEE2-4EDD-80C8-2C735DE3F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EBE45-D975-4D47-84F5-01FE06AB2782}">
  <ds:schemaRefs>
    <ds:schemaRef ds:uri="http://schemas.microsoft.com/office/2006/metadata/properties"/>
    <ds:schemaRef ds:uri="http://schemas.microsoft.com/office/infopath/2007/PartnerControls"/>
    <ds:schemaRef ds:uri="901543d1-990f-49cf-94b3-f71c37a45b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FORTHEM</Template>
  <TotalTime>48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Arial (null)</vt:lpstr>
      <vt:lpstr>Arial Narrow</vt:lpstr>
      <vt:lpstr>Calibri</vt:lpstr>
      <vt:lpstr>Calibri Light</vt:lpstr>
      <vt:lpstr>FORTHEM</vt:lpstr>
      <vt:lpstr>Custom Design</vt:lpstr>
      <vt:lpstr>1_Custom Design</vt:lpstr>
      <vt:lpstr>1_FORTHEM</vt:lpstr>
      <vt:lpstr>2_Custom Design</vt:lpstr>
      <vt:lpstr>3_Custom Design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Spela Jerala</dc:creator>
  <cp:lastModifiedBy>SIMONA MERCANTINI</cp:lastModifiedBy>
  <cp:revision>10</cp:revision>
  <dcterms:created xsi:type="dcterms:W3CDTF">2022-11-03T10:54:54Z</dcterms:created>
  <dcterms:modified xsi:type="dcterms:W3CDTF">2025-01-17T11:32:39Z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0x010100D0DBB43F26036F4784D25A19C2B0BA08</vt:lpwstr>
  </property>
  <property fmtid="{D5CDD505-2E9C-101B-9397-08002B2CF9AE}" pid="3" name="MediaServiceImageTags">
    <vt:lpwstr/>
  </property>
</Properties>
</file>